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373" r:id="rId5"/>
    <p:sldId id="402" r:id="rId6"/>
    <p:sldId id="377" r:id="rId7"/>
    <p:sldId id="382" r:id="rId8"/>
    <p:sldId id="394" r:id="rId9"/>
    <p:sldId id="395" r:id="rId10"/>
    <p:sldId id="396" r:id="rId11"/>
    <p:sldId id="398" r:id="rId12"/>
    <p:sldId id="397" r:id="rId13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9696"/>
    <a:srgbClr val="DFEAFC"/>
    <a:srgbClr val="FFFFCC"/>
    <a:srgbClr val="DDDDDD"/>
    <a:srgbClr val="000000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7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90BAF4-AF06-47B9-B9FD-10BC5C0A9AC5}" type="datetimeFigureOut">
              <a:rPr lang="de-DE" smtClean="0"/>
              <a:t>14.05.2019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7207FD-7274-4DFC-8466-D8F2B15A45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36704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61FEE8E0-1C0B-46E7-88A7-EAE94FCED8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xmlns="" id="{2924913C-812E-45B1-BE45-405DA189E2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EA53EAF3-C445-4367-954E-B70E0ADC2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8C327B7-0D8E-4C00-B528-D2FADC05B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22369FF8-F18F-45CE-9D76-EEE34EDEDF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4313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2FD29A8-5EA9-4A62-BFFC-CC6AD7D6C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2BD5B9AA-33C0-48C8-A997-0FB5D53292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55834B5C-86A6-45A3-92E5-1CDB9DC9B4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60624193-9A83-4BBF-A27F-66504AFF0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795195F8-5A6A-4086-BB44-14D0F561AA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780947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074D443-A3D0-4654-BAD6-2F20210E6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192C454F-E352-47FB-8807-F0F3F97EEC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BBBCC35F-3F9C-4AA9-B76B-FB8185A22F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4D00A2B3-92AF-4307-8B1C-EE98054F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5E107AD1-90C5-4EB8-9B4C-94BB9B101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48641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75D1E28-7CD6-48EA-9C63-ED8573D88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D6303174-8331-431D-8D0C-20BB0BA137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F0F71719-B872-45DF-99BB-D036B613923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37F1568A-CC09-4636-9527-B7889DF52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C8EF6F98-CD96-455E-A454-BC4B29C971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FBF7E1B-BDD9-4037-A146-0991CC736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530703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39EE08E1-84E5-4670-AE55-97ECFFF33D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FAE7A300-1AC2-4159-A58B-9DB6CBE124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xmlns="" id="{3DE4E82A-4FC0-4CEC-AB6A-0494CCC68F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xmlns="" id="{98F11C8B-9125-42DA-80E7-7E543C7345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xmlns="" id="{EEC7A91A-F812-48AD-A7B8-484977D8A3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xmlns="" id="{FD25C74E-4D45-4C46-8412-817CEEF57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xmlns="" id="{E1B19310-19C3-4B90-A063-231428ED6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xmlns="" id="{EFD0AA2C-CA34-403B-9B3F-5B376A53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1054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04CD741-A58C-46DE-973C-E70E25330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AC7F19BD-3DEF-4149-8FFB-7042E5A76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6999E772-ADA6-497A-B334-25E22CA6B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0FDD92A2-A217-4A71-98CC-7747E312F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315777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xmlns="" id="{D0364563-DD1E-45EF-97B0-002E56D0A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xmlns="" id="{5C3C9F58-A658-4EE0-99A6-1FF79900C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xmlns="" id="{39CDEE7A-E370-4287-9AAB-5931E1046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36021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990EB65-E06B-41C0-B69F-B6AD93997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xmlns="" id="{566A8202-1D73-4480-BA8E-6A02A0CEF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7BC37FCB-247B-475C-9419-BFAD272627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D904244C-2624-44E3-A3FE-ADF1327FF6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AF97EBB6-C4ED-401A-9112-B4CAA28F28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3B3B4BA4-4559-4D55-83C6-8E4A1098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141245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4B4855C6-F442-4CE7-9DFC-C90BE3C6A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xmlns="" id="{1CE39A57-7E81-4F47-BF0B-A1757A39A6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xmlns="" id="{A7837116-7669-4A41-BFF1-9447FD64C2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xmlns="" id="{9C691DCB-8AFA-4893-8712-D882CAC46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xmlns="" id="{F7AA1D12-9201-475A-A3D4-FC9CFE3B6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xmlns="" id="{882D3755-B907-4F7D-8E9D-9E4525670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906487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6B6E44A-AFC3-4AD5-8188-0C05CE621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C6D04AC2-D31D-478A-BE73-E15EAB4A8E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DA58497B-139E-40B1-BF4D-B05E4E489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A25FE0F2-D5BF-47BB-9A93-DB7FF6292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F0A7C24-A8F4-4688-A3AF-EA9911BF80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86082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xmlns="" id="{69FFCFC8-E21F-4FE4-9C35-BE00B45A37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xmlns="" id="{7E34DC81-9E9F-488A-B229-76E9BFE91F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FAD3079E-BFFE-4E11-ACF7-5D89F2BCD5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D2665815-1D2C-45FD-B7C1-E55CDB7A5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FCD3AF26-3856-4F72-AA43-12C8B66E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889546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xmlns="" id="{E5003115-EA73-4B23-AC33-95DD85AE8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xmlns="" id="{D70AD4BC-CCEF-4996-A46F-D964585DA8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xmlns="" id="{CEC1754E-D8DE-41F7-B1BA-97C03C4202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2B701B-780F-4509-9E1B-1E684AB3723E}" type="datetimeFigureOut">
              <a:rPr lang="de-AT" smtClean="0"/>
              <a:t>14.05.2019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xmlns="" id="{8B3A1875-C571-4E18-A3DB-A4FCC9DEBA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xmlns="" id="{031C7375-4AF5-43F4-AB00-32D03C6613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48591-44CA-4E5E-8D53-3211EE60C3A4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3481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tiff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12" Type="http://schemas.openxmlformats.org/officeDocument/2006/relationships/image" Target="../media/image11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tiff"/><Relationship Id="rId5" Type="http://schemas.openxmlformats.org/officeDocument/2006/relationships/image" Target="../media/image4.jpeg"/><Relationship Id="rId10" Type="http://schemas.openxmlformats.org/officeDocument/2006/relationships/image" Target="../media/image9.tiff"/><Relationship Id="rId4" Type="http://schemas.openxmlformats.org/officeDocument/2006/relationships/image" Target="../media/image3.jpg"/><Relationship Id="rId9" Type="http://schemas.openxmlformats.org/officeDocument/2006/relationships/image" Target="../media/image8.tif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tiff"/><Relationship Id="rId3" Type="http://schemas.openxmlformats.org/officeDocument/2006/relationships/image" Target="../media/image6.png"/><Relationship Id="rId7" Type="http://schemas.openxmlformats.org/officeDocument/2006/relationships/image" Target="../media/image10.tif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tiff"/><Relationship Id="rId7" Type="http://schemas.openxmlformats.org/officeDocument/2006/relationships/image" Target="../media/image11.tif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8.tiff"/><Relationship Id="rId7" Type="http://schemas.openxmlformats.org/officeDocument/2006/relationships/image" Target="../media/image6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tiff"/><Relationship Id="rId5" Type="http://schemas.openxmlformats.org/officeDocument/2006/relationships/image" Target="../media/image10.tiff"/><Relationship Id="rId4" Type="http://schemas.openxmlformats.org/officeDocument/2006/relationships/image" Target="../media/image9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tiff"/><Relationship Id="rId3" Type="http://schemas.openxmlformats.org/officeDocument/2006/relationships/image" Target="../media/image6.png"/><Relationship Id="rId7" Type="http://schemas.openxmlformats.org/officeDocument/2006/relationships/image" Target="../media/image10.tif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tiff"/><Relationship Id="rId3" Type="http://schemas.openxmlformats.org/officeDocument/2006/relationships/image" Target="../media/image6.png"/><Relationship Id="rId7" Type="http://schemas.openxmlformats.org/officeDocument/2006/relationships/image" Target="../media/image7.tiff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tiff"/><Relationship Id="rId5" Type="http://schemas.openxmlformats.org/officeDocument/2006/relationships/image" Target="../media/image17.tiff"/><Relationship Id="rId4" Type="http://schemas.openxmlformats.org/officeDocument/2006/relationships/image" Target="../media/image9.tiff"/><Relationship Id="rId9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6.png"/><Relationship Id="rId7" Type="http://schemas.openxmlformats.org/officeDocument/2006/relationships/image" Target="../media/image20.tif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tiff"/><Relationship Id="rId5" Type="http://schemas.openxmlformats.org/officeDocument/2006/relationships/image" Target="../media/image8.tiff"/><Relationship Id="rId4" Type="http://schemas.openxmlformats.org/officeDocument/2006/relationships/image" Target="../media/image7.tiff"/><Relationship Id="rId9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tiff"/><Relationship Id="rId3" Type="http://schemas.openxmlformats.org/officeDocument/2006/relationships/image" Target="../media/image6.png"/><Relationship Id="rId7" Type="http://schemas.openxmlformats.org/officeDocument/2006/relationships/image" Target="../media/image10.tif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tiff"/><Relationship Id="rId5" Type="http://schemas.openxmlformats.org/officeDocument/2006/relationships/image" Target="../media/image9.tiff"/><Relationship Id="rId4" Type="http://schemas.openxmlformats.org/officeDocument/2006/relationships/image" Target="../media/image7.tiff"/><Relationship Id="rId9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tiff"/><Relationship Id="rId3" Type="http://schemas.openxmlformats.org/officeDocument/2006/relationships/image" Target="../media/image6.png"/><Relationship Id="rId7" Type="http://schemas.openxmlformats.org/officeDocument/2006/relationships/image" Target="../media/image22.tif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tiff"/><Relationship Id="rId5" Type="http://schemas.openxmlformats.org/officeDocument/2006/relationships/image" Target="../media/image9.tiff"/><Relationship Id="rId4" Type="http://schemas.openxmlformats.org/officeDocument/2006/relationships/image" Target="../media/image8.tiff"/><Relationship Id="rId9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xmlns="" id="{280AFBCB-75B3-49FD-81C6-AEC28040987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252" t="26058" r="24262" b="4908"/>
          <a:stretch/>
        </p:blipFill>
        <p:spPr>
          <a:xfrm>
            <a:off x="9687890" y="0"/>
            <a:ext cx="2504110" cy="591446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4" r="56684"/>
          <a:stretch/>
        </p:blipFill>
        <p:spPr>
          <a:xfrm>
            <a:off x="0" y="0"/>
            <a:ext cx="2418825" cy="5922991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xmlns="" id="{884B7E12-096A-4796-AF65-347F157D433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70" r="53260" b="13544"/>
          <a:stretch/>
        </p:blipFill>
        <p:spPr>
          <a:xfrm>
            <a:off x="2417407" y="0"/>
            <a:ext cx="2418825" cy="59220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xmlns="" id="{48ADAE63-9B3A-430F-9D4B-88B5D270E37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84" t="22204" r="29975" b="5516"/>
          <a:stretch/>
        </p:blipFill>
        <p:spPr>
          <a:xfrm>
            <a:off x="4844145" y="0"/>
            <a:ext cx="2418825" cy="5922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xmlns="" id="{BF984D1E-A632-4F9E-B6E5-D322275975D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36" t="18081" r="38535" b="10045"/>
          <a:stretch/>
        </p:blipFill>
        <p:spPr>
          <a:xfrm>
            <a:off x="7269065" y="0"/>
            <a:ext cx="2418825" cy="5922000"/>
          </a:xfrm>
          <a:prstGeom prst="rect">
            <a:avLst/>
          </a:prstGeom>
        </p:spPr>
      </p:pic>
      <p:grpSp>
        <p:nvGrpSpPr>
          <p:cNvPr id="20" name="Gruppieren 19"/>
          <p:cNvGrpSpPr/>
          <p:nvPr/>
        </p:nvGrpSpPr>
        <p:grpSpPr>
          <a:xfrm>
            <a:off x="0" y="5668582"/>
            <a:ext cx="12192000" cy="1155153"/>
            <a:chOff x="0" y="5668582"/>
            <a:chExt cx="12192000" cy="1155153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725" t="14440" r="6036" b="17034"/>
            <a:stretch/>
          </p:blipFill>
          <p:spPr>
            <a:xfrm>
              <a:off x="4655607" y="6139091"/>
              <a:ext cx="1929583" cy="370929"/>
            </a:xfrm>
            <a:prstGeom prst="rect">
              <a:avLst/>
            </a:prstGeom>
          </p:spPr>
        </p:pic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62443"/>
              <a:ext cx="12192000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5" name="Gruppieren 14"/>
            <p:cNvGrpSpPr/>
            <p:nvPr/>
          </p:nvGrpSpPr>
          <p:grpSpPr>
            <a:xfrm>
              <a:off x="296090" y="5668582"/>
              <a:ext cx="11618512" cy="930460"/>
              <a:chOff x="296090" y="5668582"/>
              <a:chExt cx="11618512" cy="930460"/>
            </a:xfrm>
          </p:grpSpPr>
          <p:grpSp>
            <p:nvGrpSpPr>
              <p:cNvPr id="3" name="Gruppieren 2"/>
              <p:cNvGrpSpPr/>
              <p:nvPr/>
            </p:nvGrpSpPr>
            <p:grpSpPr>
              <a:xfrm>
                <a:off x="10250565" y="5668582"/>
                <a:ext cx="1664037" cy="387722"/>
                <a:chOff x="7151230" y="5701806"/>
                <a:chExt cx="1664037" cy="387722"/>
              </a:xfrm>
            </p:grpSpPr>
            <p:pic>
              <p:nvPicPr>
                <p:cNvPr id="5" name="Grafik 4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34412" y="5705240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7" name="Grafik 6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2553" y="5705241"/>
                  <a:ext cx="381600" cy="381600"/>
                </a:xfrm>
                <a:prstGeom prst="rect">
                  <a:avLst/>
                </a:prstGeom>
              </p:spPr>
            </p:pic>
            <p:pic>
              <p:nvPicPr>
                <p:cNvPr id="9" name="Grafik 8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1439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1" name="Grafik 10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6150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3" name="Grafik 12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1230" y="5701806"/>
                  <a:ext cx="387722" cy="387722"/>
                </a:xfrm>
                <a:prstGeom prst="rect">
                  <a:avLst/>
                </a:prstGeom>
              </p:spPr>
            </p:pic>
          </p:grpSp>
          <p:pic>
            <p:nvPicPr>
              <p:cNvPr id="2" name="Grafik 1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090" y="6087136"/>
                <a:ext cx="1403039" cy="511906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xmlns="" id="{5A8277BB-093D-40BA-B5D3-8A78065845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0725" t="14440" r="6036" b="17034"/>
              <a:stretch/>
            </p:blipFill>
            <p:spPr>
              <a:xfrm>
                <a:off x="4655231" y="6191889"/>
                <a:ext cx="1929583" cy="37092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625746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23962611-DFD5-4092-AAFD-559E3DFCE2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475488" y="0"/>
            <a:ext cx="10910292" cy="6858000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2270F1FA-0425-408F-9861-80BF5AFB2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xmlns="" id="{47E6ECDA-3734-4AEF-BAA5-8AD533377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8533" y="1637522"/>
            <a:ext cx="6813514" cy="35829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kern="1200" dirty="0" err="1">
                <a:solidFill>
                  <a:srgbClr val="FFFFFF"/>
                </a:solidFill>
                <a:latin typeface="Freestyle Script" panose="030804020302050B0404" pitchFamily="66" charset="0"/>
              </a:rPr>
              <a:t>Vorbeugen</a:t>
            </a:r>
            <a: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Freestyle Script" panose="030804020302050B0404" pitchFamily="66" charset="0"/>
              </a:rPr>
              <a:t>ist</a:t>
            </a:r>
            <a: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> </a:t>
            </a:r>
            <a:b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</a:br>
            <a:r>
              <a:rPr lang="en-US" sz="5400" kern="1200" dirty="0" err="1">
                <a:solidFill>
                  <a:srgbClr val="FFFFFF"/>
                </a:solidFill>
                <a:latin typeface="Freestyle Script" panose="030804020302050B0404" pitchFamily="66" charset="0"/>
              </a:rPr>
              <a:t>besser</a:t>
            </a:r>
            <a: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Freestyle Script" panose="030804020302050B0404" pitchFamily="66" charset="0"/>
              </a:rPr>
              <a:t>als</a:t>
            </a:r>
            <a: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> </a:t>
            </a:r>
            <a:r>
              <a:rPr lang="en-US" sz="5400" kern="1200" dirty="0" err="1">
                <a:solidFill>
                  <a:srgbClr val="FFFFFF"/>
                </a:solidFill>
                <a:latin typeface="Freestyle Script" panose="030804020302050B0404" pitchFamily="66" charset="0"/>
              </a:rPr>
              <a:t>heilen</a:t>
            </a:r>
            <a:r>
              <a:rPr lang="en-US" sz="54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>…</a:t>
            </a:r>
            <a: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/>
            </a:r>
            <a:b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</a:br>
            <a: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/>
            </a:r>
            <a:b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</a:br>
            <a: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  <a:t/>
            </a:r>
            <a:br>
              <a:rPr lang="en-US" sz="3600" kern="1200" dirty="0">
                <a:solidFill>
                  <a:srgbClr val="FFFFFF"/>
                </a:solidFill>
                <a:latin typeface="Freestyle Script" panose="030804020302050B0404" pitchFamily="66" charset="0"/>
              </a:rPr>
            </a:br>
            <a:r>
              <a:rPr lang="en-US" sz="2000" kern="1200" dirty="0">
                <a:solidFill>
                  <a:srgbClr val="FFFFFF"/>
                </a:solidFill>
                <a:latin typeface="+mn-lt"/>
              </a:rPr>
              <a:t>Sebastian </a:t>
            </a:r>
            <a:r>
              <a:rPr lang="en-US" sz="2000" kern="1200" dirty="0" err="1">
                <a:solidFill>
                  <a:srgbClr val="FFFFFF"/>
                </a:solidFill>
                <a:latin typeface="+mn-lt"/>
              </a:rPr>
              <a:t>Kneipp</a:t>
            </a:r>
            <a:endParaRPr lang="en-US" sz="2000" kern="1200" dirty="0">
              <a:solidFill>
                <a:srgbClr val="FFFFFF"/>
              </a:solidFill>
              <a:latin typeface="+mn-lt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0" y="5668582"/>
            <a:ext cx="12192000" cy="1155153"/>
            <a:chOff x="0" y="5668582"/>
            <a:chExt cx="12192000" cy="115515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5" t="14440" r="6036" b="17034"/>
            <a:stretch/>
          </p:blipFill>
          <p:spPr>
            <a:xfrm>
              <a:off x="4655607" y="6139091"/>
              <a:ext cx="1929583" cy="370929"/>
            </a:xfrm>
            <a:prstGeom prst="rect">
              <a:avLst/>
            </a:prstGeom>
          </p:spPr>
        </p:pic>
        <p:sp>
          <p:nvSpPr>
            <p:cNvPr id="16" name="Rechteck 15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62443"/>
              <a:ext cx="12192000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18" name="Gruppieren 17"/>
            <p:cNvGrpSpPr/>
            <p:nvPr/>
          </p:nvGrpSpPr>
          <p:grpSpPr>
            <a:xfrm>
              <a:off x="296090" y="5668582"/>
              <a:ext cx="11618512" cy="930460"/>
              <a:chOff x="296090" y="5668582"/>
              <a:chExt cx="11618512" cy="930460"/>
            </a:xfrm>
          </p:grpSpPr>
          <p:grpSp>
            <p:nvGrpSpPr>
              <p:cNvPr id="19" name="Gruppieren 18"/>
              <p:cNvGrpSpPr/>
              <p:nvPr/>
            </p:nvGrpSpPr>
            <p:grpSpPr>
              <a:xfrm>
                <a:off x="10250565" y="5668582"/>
                <a:ext cx="1664037" cy="387722"/>
                <a:chOff x="7151230" y="5701806"/>
                <a:chExt cx="1664037" cy="387722"/>
              </a:xfrm>
            </p:grpSpPr>
            <p:pic>
              <p:nvPicPr>
                <p:cNvPr id="22" name="Grafik 21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34412" y="5705240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23" name="Grafik 22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2553" y="5705241"/>
                  <a:ext cx="381600" cy="381600"/>
                </a:xfrm>
                <a:prstGeom prst="rect">
                  <a:avLst/>
                </a:prstGeom>
              </p:spPr>
            </p:pic>
            <p:pic>
              <p:nvPicPr>
                <p:cNvPr id="24" name="Grafik 23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1439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25" name="Grafik 24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6150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26" name="Grafik 25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1230" y="5701806"/>
                  <a:ext cx="387722" cy="387722"/>
                </a:xfrm>
                <a:prstGeom prst="rect">
                  <a:avLst/>
                </a:prstGeom>
              </p:spPr>
            </p:pic>
          </p:grpSp>
          <p:pic>
            <p:nvPicPr>
              <p:cNvPr id="20" name="Grafik 19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090" y="6087136"/>
                <a:ext cx="1403039" cy="511906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xmlns="" id="{5A8277BB-093D-40BA-B5D3-8A78065845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725" t="14440" r="6036" b="17034"/>
              <a:stretch/>
            </p:blipFill>
            <p:spPr>
              <a:xfrm>
                <a:off x="4655231" y="6191889"/>
                <a:ext cx="1929583" cy="37092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628672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de-DE" altLang="de-DE" sz="3200" b="1" dirty="0"/>
              <a:t>Sebastian Kneipp </a:t>
            </a:r>
            <a:br>
              <a:rPr lang="de-DE" altLang="de-DE" sz="3200" b="1" dirty="0"/>
            </a:br>
            <a:r>
              <a:rPr lang="de-DE" altLang="de-DE" sz="3200" b="1" dirty="0"/>
              <a:t>1821-1897</a:t>
            </a:r>
            <a:endParaRPr lang="de-AT" altLang="de-DE" sz="3200" b="1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64444" y="2073230"/>
            <a:ext cx="8013700" cy="3378336"/>
          </a:xfrm>
        </p:spPr>
        <p:txBody>
          <a:bodyPr rtlCol="0">
            <a:normAutofit/>
          </a:bodyPr>
          <a:lstStyle/>
          <a:p>
            <a:pPr lvl="2">
              <a:defRPr/>
            </a:pPr>
            <a:r>
              <a:rPr lang="de-DE" sz="2200" dirty="0"/>
              <a:t>Nach Kindheit in großer Armut </a:t>
            </a:r>
          </a:p>
          <a:p>
            <a:pPr lvl="2">
              <a:defRPr/>
            </a:pPr>
            <a:r>
              <a:rPr lang="de-DE" sz="2200" dirty="0"/>
              <a:t>Pfarrer in Bad Wörishofen</a:t>
            </a:r>
          </a:p>
          <a:p>
            <a:pPr lvl="2">
              <a:defRPr/>
            </a:pPr>
            <a:r>
              <a:rPr lang="de-DE" sz="2200" dirty="0"/>
              <a:t>Nach Lungenschwindsucht: Selbstversuch mit Tauchbädern in der eiskalten Donau - Heilung</a:t>
            </a:r>
          </a:p>
          <a:p>
            <a:pPr lvl="2">
              <a:defRPr/>
            </a:pPr>
            <a:r>
              <a:rPr lang="de-DE" sz="2200" dirty="0"/>
              <a:t>War umfassend ganzheitsmedizinisch ausgerichtet</a:t>
            </a:r>
          </a:p>
          <a:p>
            <a:pPr lvl="2">
              <a:defRPr/>
            </a:pPr>
            <a:r>
              <a:rPr lang="de-DE" sz="2200" dirty="0"/>
              <a:t>Erkannte Bedeutung der Vorbeugung und Eigenverantwortung für die Gesundheit</a:t>
            </a:r>
          </a:p>
          <a:p>
            <a:pPr>
              <a:buNone/>
              <a:defRPr/>
            </a:pPr>
            <a:r>
              <a:rPr lang="de-DE" sz="2600" dirty="0"/>
              <a:t>		</a:t>
            </a:r>
            <a:endParaRPr lang="de-DE" sz="2600" dirty="0" smtClean="0"/>
          </a:p>
        </p:txBody>
      </p:sp>
      <p:pic>
        <p:nvPicPr>
          <p:cNvPr id="7174" name="Picture 2" descr="C:\Users\Waltraud\Desktop\sebastian_kneip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8125" y="531222"/>
            <a:ext cx="1985962" cy="256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uppieren 6"/>
          <p:cNvGrpSpPr/>
          <p:nvPr/>
        </p:nvGrpSpPr>
        <p:grpSpPr>
          <a:xfrm>
            <a:off x="0" y="5702847"/>
            <a:ext cx="12192000" cy="1155153"/>
            <a:chOff x="0" y="5702847"/>
            <a:chExt cx="12192000" cy="1155153"/>
          </a:xfrm>
        </p:grpSpPr>
        <p:grpSp>
          <p:nvGrpSpPr>
            <p:cNvPr id="8" name="Gruppieren 7"/>
            <p:cNvGrpSpPr/>
            <p:nvPr/>
          </p:nvGrpSpPr>
          <p:grpSpPr>
            <a:xfrm>
              <a:off x="0" y="5702847"/>
              <a:ext cx="12192000" cy="1155153"/>
              <a:chOff x="0" y="5702847"/>
              <a:chExt cx="12192000" cy="1155153"/>
            </a:xfrm>
          </p:grpSpPr>
          <p:sp>
            <p:nvSpPr>
              <p:cNvPr id="10" name="Rechteck 9">
                <a:extLst>
                  <a:ext uri="{FF2B5EF4-FFF2-40B4-BE49-F238E27FC236}">
                    <a16:creationId xmlns:a16="http://schemas.microsoft.com/office/drawing/2014/main" xmlns="" id="{2772D57C-8322-475A-855C-3E26FE0C686D}"/>
                  </a:ext>
                </a:extLst>
              </p:cNvPr>
              <p:cNvSpPr/>
              <p:nvPr/>
            </p:nvSpPr>
            <p:spPr>
              <a:xfrm>
                <a:off x="0" y="5896708"/>
                <a:ext cx="12192000" cy="9612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1" name="Gruppieren 10"/>
              <p:cNvGrpSpPr/>
              <p:nvPr/>
            </p:nvGrpSpPr>
            <p:grpSpPr>
              <a:xfrm>
                <a:off x="10250565" y="5702847"/>
                <a:ext cx="1664037" cy="387722"/>
                <a:chOff x="7151230" y="5701806"/>
                <a:chExt cx="1664037" cy="387722"/>
              </a:xfrm>
            </p:grpSpPr>
            <p:pic>
              <p:nvPicPr>
                <p:cNvPr id="12" name="Grafik 11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34412" y="5705240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13" name="Grafik 12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2553" y="5705241"/>
                  <a:ext cx="381600" cy="381600"/>
                </a:xfrm>
                <a:prstGeom prst="rect">
                  <a:avLst/>
                </a:prstGeom>
              </p:spPr>
            </p:pic>
            <p:pic>
              <p:nvPicPr>
                <p:cNvPr id="14" name="Grafik 13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1439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5" name="Grafik 14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6150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6" name="Grafik 15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1230" y="5701806"/>
                  <a:ext cx="387722" cy="387722"/>
                </a:xfrm>
                <a:prstGeom prst="rect">
                  <a:avLst/>
                </a:prstGeom>
              </p:spPr>
            </p:pic>
          </p:grpSp>
        </p:grpSp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090" y="6087136"/>
              <a:ext cx="1403039" cy="51190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99712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289560" y="295274"/>
            <a:ext cx="10515600" cy="1325563"/>
          </a:xfrm>
        </p:spPr>
        <p:txBody>
          <a:bodyPr/>
          <a:lstStyle/>
          <a:p>
            <a:pPr eaLnBrk="1" hangingPunct="1"/>
            <a:r>
              <a:rPr lang="de-DE" altLang="de-DE" sz="3200" b="1" dirty="0" smtClean="0"/>
              <a:t>Kneipp: „</a:t>
            </a:r>
            <a:r>
              <a:rPr lang="de-DE" altLang="de-DE" sz="3200" b="1" dirty="0" err="1" smtClean="0"/>
              <a:t>five</a:t>
            </a:r>
            <a:r>
              <a:rPr lang="de-DE" altLang="de-DE" sz="3200" b="1" dirty="0" smtClean="0"/>
              <a:t> </a:t>
            </a:r>
            <a:r>
              <a:rPr lang="de-DE" altLang="de-DE" sz="3200" b="1" dirty="0" err="1"/>
              <a:t>for</a:t>
            </a:r>
            <a:r>
              <a:rPr lang="de-DE" altLang="de-DE" sz="3200" b="1" dirty="0"/>
              <a:t> </a:t>
            </a:r>
            <a:r>
              <a:rPr lang="de-DE" altLang="de-DE" sz="3200" b="1" dirty="0" err="1"/>
              <a:t>life</a:t>
            </a:r>
            <a:r>
              <a:rPr lang="de-DE" altLang="de-DE" sz="3200" b="1" dirty="0" smtClean="0"/>
              <a:t>“ </a:t>
            </a:r>
            <a:endParaRPr lang="de-DE" altLang="de-DE" sz="3200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81200" y="1989138"/>
            <a:ext cx="8229600" cy="42465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de-DE" sz="2400" dirty="0">
                <a:solidFill>
                  <a:srgbClr val="0070C0"/>
                </a:solidFill>
              </a:rPr>
              <a:t>Kleine Wasseranwendungen </a:t>
            </a:r>
            <a:r>
              <a:rPr lang="de-DE" sz="2400" dirty="0"/>
              <a:t>fördern die Durchblutung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sz="2400" dirty="0">
                <a:solidFill>
                  <a:srgbClr val="FF0000"/>
                </a:solidFill>
              </a:rPr>
              <a:t>Bewegung: </a:t>
            </a:r>
            <a:r>
              <a:rPr lang="de-DE" sz="2400" dirty="0"/>
              <a:t>Für kein Heilmittel der Welt sind so 100 % positive Wirkungen bescheinigt wie für die Bewegung!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sz="2400" dirty="0">
                <a:solidFill>
                  <a:srgbClr val="7030A0"/>
                </a:solidFill>
              </a:rPr>
              <a:t>Moderne </a:t>
            </a:r>
            <a:r>
              <a:rPr lang="de-DE" sz="2400" dirty="0" smtClean="0">
                <a:solidFill>
                  <a:srgbClr val="7030A0"/>
                </a:solidFill>
              </a:rPr>
              <a:t>Ernährung: </a:t>
            </a:r>
            <a:r>
              <a:rPr lang="de-DE" sz="2400" dirty="0" smtClean="0"/>
              <a:t>eine </a:t>
            </a:r>
            <a:r>
              <a:rPr lang="de-DE" sz="2400" dirty="0"/>
              <a:t>vollwertige Mischkost – mehr pflanzliche als tierische Nahrungsmittel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00B050"/>
                </a:solidFill>
              </a:rPr>
              <a:t>Kräuter: </a:t>
            </a:r>
            <a:r>
              <a:rPr lang="de-DE" sz="2400" dirty="0" smtClean="0"/>
              <a:t>und </a:t>
            </a:r>
            <a:r>
              <a:rPr lang="de-DE" sz="2400" dirty="0"/>
              <a:t>Früchtetees verbessern unsere Flüssigkeitsbilanz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de-DE" sz="2400" dirty="0" smtClean="0">
                <a:solidFill>
                  <a:srgbClr val="FFC000"/>
                </a:solidFill>
              </a:rPr>
              <a:t>Lebensordnung</a:t>
            </a:r>
            <a:r>
              <a:rPr lang="de-DE" sz="2400" dirty="0">
                <a:solidFill>
                  <a:srgbClr val="FFC000"/>
                </a:solidFill>
              </a:rPr>
              <a:t>: </a:t>
            </a:r>
            <a:r>
              <a:rPr lang="de-DE" sz="2400" dirty="0" smtClean="0"/>
              <a:t>das </a:t>
            </a:r>
            <a:r>
              <a:rPr lang="de-DE" sz="2400" dirty="0"/>
              <a:t>richtige Maß finden</a:t>
            </a:r>
          </a:p>
        </p:txBody>
      </p:sp>
      <p:sp>
        <p:nvSpPr>
          <p:cNvPr id="12293" name="AutoShape 6" descr="https://dtc.mars.telematica.at/squirrelmail/src/download.php?passed_id=856&amp;mailbox=INBOX&amp;ent_id=5&amp;absolute_dl=tru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de-AT" altLang="de-DE"/>
          </a:p>
        </p:txBody>
      </p:sp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D3BAF023-B8E4-4364-AA81-49527AAE484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2799" y="738041"/>
            <a:ext cx="380855" cy="380855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xmlns="" id="{ADA102AF-3596-4277-BAA2-2186A9D7B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940" y="738042"/>
            <a:ext cx="381600" cy="381600"/>
          </a:xfrm>
          <a:prstGeom prst="rect">
            <a:avLst/>
          </a:prstGeom>
        </p:spPr>
      </p:pic>
      <p:pic>
        <p:nvPicPr>
          <p:cNvPr id="20" name="Grafik 19">
            <a:extLst>
              <a:ext uri="{FF2B5EF4-FFF2-40B4-BE49-F238E27FC236}">
                <a16:creationId xmlns:a16="http://schemas.microsoft.com/office/drawing/2014/main" xmlns="" id="{3E0BF52B-FBB3-4BE3-BCEC-3ED71BEE046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26" y="738042"/>
            <a:ext cx="380854" cy="380854"/>
          </a:xfrm>
          <a:prstGeom prst="rect">
            <a:avLst/>
          </a:prstGeom>
        </p:spPr>
      </p:pic>
      <p:pic>
        <p:nvPicPr>
          <p:cNvPr id="21" name="Grafik 20">
            <a:extLst>
              <a:ext uri="{FF2B5EF4-FFF2-40B4-BE49-F238E27FC236}">
                <a16:creationId xmlns:a16="http://schemas.microsoft.com/office/drawing/2014/main" xmlns="" id="{DF7CF6EE-FE07-4A8B-948B-B6C501A73B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4537" y="738042"/>
            <a:ext cx="380854" cy="380854"/>
          </a:xfrm>
          <a:prstGeom prst="rect">
            <a:avLst/>
          </a:prstGeom>
        </p:spPr>
      </p:pic>
      <p:pic>
        <p:nvPicPr>
          <p:cNvPr id="22" name="Grafik 21">
            <a:extLst>
              <a:ext uri="{FF2B5EF4-FFF2-40B4-BE49-F238E27FC236}">
                <a16:creationId xmlns:a16="http://schemas.microsoft.com/office/drawing/2014/main" xmlns="" id="{CFA8375A-DC63-4B01-8635-355F8D256E1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9617" y="734607"/>
            <a:ext cx="387722" cy="387722"/>
          </a:xfrm>
          <a:prstGeom prst="rect">
            <a:avLst/>
          </a:prstGeom>
        </p:spPr>
      </p:pic>
      <p:grpSp>
        <p:nvGrpSpPr>
          <p:cNvPr id="23" name="Gruppieren 22"/>
          <p:cNvGrpSpPr/>
          <p:nvPr/>
        </p:nvGrpSpPr>
        <p:grpSpPr>
          <a:xfrm>
            <a:off x="0" y="5668582"/>
            <a:ext cx="12192000" cy="1155153"/>
            <a:chOff x="0" y="5668582"/>
            <a:chExt cx="12192000" cy="1155153"/>
          </a:xfrm>
        </p:grpSpPr>
        <p:pic>
          <p:nvPicPr>
            <p:cNvPr id="24" name="Grafik 23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0725" t="14440" r="6036" b="17034"/>
            <a:stretch/>
          </p:blipFill>
          <p:spPr>
            <a:xfrm>
              <a:off x="4655607" y="6139091"/>
              <a:ext cx="1929583" cy="370929"/>
            </a:xfrm>
            <a:prstGeom prst="rect">
              <a:avLst/>
            </a:prstGeom>
          </p:spPr>
        </p:pic>
        <p:sp>
          <p:nvSpPr>
            <p:cNvPr id="25" name="Rechteck 24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62443"/>
              <a:ext cx="12192000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26" name="Gruppieren 25"/>
            <p:cNvGrpSpPr/>
            <p:nvPr/>
          </p:nvGrpSpPr>
          <p:grpSpPr>
            <a:xfrm>
              <a:off x="296090" y="5668582"/>
              <a:ext cx="11618512" cy="930460"/>
              <a:chOff x="296090" y="5668582"/>
              <a:chExt cx="11618512" cy="930460"/>
            </a:xfrm>
          </p:grpSpPr>
          <p:grpSp>
            <p:nvGrpSpPr>
              <p:cNvPr id="27" name="Gruppieren 26"/>
              <p:cNvGrpSpPr/>
              <p:nvPr/>
            </p:nvGrpSpPr>
            <p:grpSpPr>
              <a:xfrm>
                <a:off x="10250565" y="5668582"/>
                <a:ext cx="1664037" cy="387722"/>
                <a:chOff x="7151230" y="5701806"/>
                <a:chExt cx="1664037" cy="387722"/>
              </a:xfrm>
            </p:grpSpPr>
            <p:pic>
              <p:nvPicPr>
                <p:cNvPr id="30" name="Grafik 29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34412" y="5705240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31" name="Grafik 30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2553" y="5705241"/>
                  <a:ext cx="381600" cy="381600"/>
                </a:xfrm>
                <a:prstGeom prst="rect">
                  <a:avLst/>
                </a:prstGeom>
              </p:spPr>
            </p:pic>
            <p:pic>
              <p:nvPicPr>
                <p:cNvPr id="32" name="Grafik 31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1439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33" name="Grafik 32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6150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34" name="Grafik 33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151230" y="5701806"/>
                  <a:ext cx="387722" cy="387722"/>
                </a:xfrm>
                <a:prstGeom prst="rect">
                  <a:avLst/>
                </a:prstGeom>
              </p:spPr>
            </p:pic>
          </p:grpSp>
          <p:pic>
            <p:nvPicPr>
              <p:cNvPr id="28" name="Grafik 27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6090" y="6087136"/>
                <a:ext cx="1403039" cy="511906"/>
              </a:xfrm>
              <a:prstGeom prst="rect">
                <a:avLst/>
              </a:prstGeom>
            </p:spPr>
          </p:pic>
          <p:pic>
            <p:nvPicPr>
              <p:cNvPr id="29" name="Grafik 28">
                <a:extLst>
                  <a:ext uri="{FF2B5EF4-FFF2-40B4-BE49-F238E27FC236}">
                    <a16:creationId xmlns:a16="http://schemas.microsoft.com/office/drawing/2014/main" xmlns="" id="{5A8277BB-093D-40BA-B5D3-8A78065845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10725" t="14440" r="6036" b="17034"/>
              <a:stretch/>
            </p:blipFill>
            <p:spPr>
              <a:xfrm>
                <a:off x="4655231" y="6191889"/>
                <a:ext cx="1929583" cy="370929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36943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1999" cy="5922991"/>
          </a:xfrm>
          <a:prstGeom prst="rect">
            <a:avLst/>
          </a:prstGeom>
        </p:spPr>
      </p:pic>
      <p:grpSp>
        <p:nvGrpSpPr>
          <p:cNvPr id="6" name="Gruppieren 5"/>
          <p:cNvGrpSpPr/>
          <p:nvPr/>
        </p:nvGrpSpPr>
        <p:grpSpPr>
          <a:xfrm>
            <a:off x="0" y="5590708"/>
            <a:ext cx="12192000" cy="1267292"/>
            <a:chOff x="0" y="5590708"/>
            <a:chExt cx="12192000" cy="1267292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96708"/>
              <a:ext cx="12192000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2" name="Gruppieren 1"/>
            <p:cNvGrpSpPr/>
            <p:nvPr/>
          </p:nvGrpSpPr>
          <p:grpSpPr>
            <a:xfrm>
              <a:off x="321721" y="5590708"/>
              <a:ext cx="11592881" cy="1039646"/>
              <a:chOff x="321721" y="5590708"/>
              <a:chExt cx="11592881" cy="1039646"/>
            </a:xfrm>
          </p:grpSpPr>
          <p:pic>
            <p:nvPicPr>
              <p:cNvPr id="18" name="Grafik 17">
                <a:extLst>
                  <a:ext uri="{FF2B5EF4-FFF2-40B4-BE49-F238E27FC236}">
                    <a16:creationId xmlns:a16="http://schemas.microsoft.com/office/drawing/2014/main" xmlns="" id="{5A8277BB-093D-40BA-B5D3-8A78065845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725" t="14440" r="6036" b="17034"/>
              <a:stretch/>
            </p:blipFill>
            <p:spPr>
              <a:xfrm>
                <a:off x="4655607" y="6139091"/>
                <a:ext cx="1929583" cy="370929"/>
              </a:xfrm>
              <a:prstGeom prst="rect">
                <a:avLst/>
              </a:prstGeom>
            </p:spPr>
          </p:pic>
          <p:grpSp>
            <p:nvGrpSpPr>
              <p:cNvPr id="3" name="Gruppieren 2"/>
              <p:cNvGrpSpPr/>
              <p:nvPr/>
            </p:nvGrpSpPr>
            <p:grpSpPr>
              <a:xfrm>
                <a:off x="10029239" y="5590708"/>
                <a:ext cx="1885363" cy="612000"/>
                <a:chOff x="6929904" y="5589667"/>
                <a:chExt cx="1885363" cy="612000"/>
              </a:xfrm>
            </p:grpSpPr>
            <p:pic>
              <p:nvPicPr>
                <p:cNvPr id="5" name="Grafik 4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34412" y="5705240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7" name="Grafik 6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112553" y="5705241"/>
                  <a:ext cx="381600" cy="381600"/>
                </a:xfrm>
                <a:prstGeom prst="rect">
                  <a:avLst/>
                </a:prstGeom>
              </p:spPr>
            </p:pic>
            <p:pic>
              <p:nvPicPr>
                <p:cNvPr id="9" name="Grafik 8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91439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1" name="Grafik 10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476150" y="5705241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3" name="Grafik 12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29904" y="5589667"/>
                  <a:ext cx="612000" cy="612000"/>
                </a:xfrm>
                <a:prstGeom prst="rect">
                  <a:avLst/>
                </a:prstGeom>
              </p:spPr>
            </p:pic>
          </p:grpSp>
          <p:pic>
            <p:nvPicPr>
              <p:cNvPr id="12" name="Grafik 11" descr="S:\Datenübernahme\PC2\Desktop\Logos\logo_kac_rot8.jpg"/>
              <p:cNvPicPr/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721" y="6018755"/>
                <a:ext cx="1751762" cy="6115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356788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44"/>
          <a:stretch/>
        </p:blipFill>
        <p:spPr>
          <a:xfrm>
            <a:off x="1" y="0"/>
            <a:ext cx="12177273" cy="5922000"/>
          </a:xfrm>
          <a:prstGeom prst="rect">
            <a:avLst/>
          </a:prstGeom>
        </p:spPr>
      </p:pic>
      <p:grpSp>
        <p:nvGrpSpPr>
          <p:cNvPr id="3" name="Gruppieren 2"/>
          <p:cNvGrpSpPr/>
          <p:nvPr/>
        </p:nvGrpSpPr>
        <p:grpSpPr>
          <a:xfrm>
            <a:off x="0" y="5616991"/>
            <a:ext cx="12191999" cy="1241009"/>
            <a:chOff x="0" y="5616991"/>
            <a:chExt cx="12191999" cy="1241009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96708"/>
              <a:ext cx="12191999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5" t="14440" r="6036" b="17034"/>
            <a:stretch/>
          </p:blipFill>
          <p:spPr>
            <a:xfrm>
              <a:off x="4655607" y="6139091"/>
              <a:ext cx="1929583" cy="370929"/>
            </a:xfrm>
            <a:prstGeom prst="rect">
              <a:avLst/>
            </a:prstGeom>
          </p:spPr>
        </p:pic>
        <p:grpSp>
          <p:nvGrpSpPr>
            <p:cNvPr id="12" name="Gruppieren 11"/>
            <p:cNvGrpSpPr/>
            <p:nvPr/>
          </p:nvGrpSpPr>
          <p:grpSpPr>
            <a:xfrm>
              <a:off x="10008204" y="5616991"/>
              <a:ext cx="1870112" cy="612000"/>
              <a:chOff x="6985872" y="5570370"/>
              <a:chExt cx="1870112" cy="612000"/>
            </a:xfrm>
          </p:grpSpPr>
          <p:pic>
            <p:nvPicPr>
              <p:cNvPr id="14" name="Grafik 13">
                <a:extLst>
                  <a:ext uri="{FF2B5EF4-FFF2-40B4-BE49-F238E27FC236}">
                    <a16:creationId xmlns:a16="http://schemas.microsoft.com/office/drawing/2014/main" xmlns="" id="{3E0BF52B-FBB3-4BE3-BCEC-3ED71BEE04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42520" y="5699829"/>
                <a:ext cx="380854" cy="380854"/>
              </a:xfrm>
              <a:prstGeom prst="rect">
                <a:avLst/>
              </a:prstGeom>
            </p:spPr>
          </p:pic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xmlns="" id="{CFA8375A-DC63-4B01-8635-355F8D256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985872" y="5679575"/>
                <a:ext cx="381600" cy="381600"/>
              </a:xfrm>
              <a:prstGeom prst="rect">
                <a:avLst/>
              </a:prstGeom>
            </p:spPr>
          </p:pic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xmlns="" id="{DF7CF6EE-FE07-4A8B-948B-B6C501A73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302549" y="5570370"/>
                <a:ext cx="612000" cy="612000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xmlns="" id="{D3BAF023-B8E4-4364-AA81-49527AAE48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475129" y="5699828"/>
                <a:ext cx="380855" cy="380855"/>
              </a:xfrm>
              <a:prstGeom prst="rect">
                <a:avLst/>
              </a:prstGeom>
            </p:spPr>
          </p:pic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xmlns="" id="{ADA102AF-3596-4277-BAA2-2186A9D7B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166304" y="5699828"/>
                <a:ext cx="381600" cy="381600"/>
              </a:xfrm>
              <a:prstGeom prst="rect">
                <a:avLst/>
              </a:prstGeom>
            </p:spPr>
          </p:pic>
        </p:grpSp>
        <p:pic>
          <p:nvPicPr>
            <p:cNvPr id="13" name="Grafik 12" descr="S:\Datenübernahme\PC2\Desktop\Logos\logo_kac_rot8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21" y="6018755"/>
              <a:ext cx="1751762" cy="61159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17363365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04" b="5516"/>
          <a:stretch/>
        </p:blipFill>
        <p:spPr>
          <a:xfrm>
            <a:off x="-1" y="-1"/>
            <a:ext cx="12192001" cy="5922000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xmlns="" id="{2772D57C-8322-475A-855C-3E26FE0C686D}"/>
              </a:ext>
            </a:extLst>
          </p:cNvPr>
          <p:cNvSpPr/>
          <p:nvPr/>
        </p:nvSpPr>
        <p:spPr>
          <a:xfrm>
            <a:off x="0" y="5896708"/>
            <a:ext cx="12191999" cy="9612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grpSp>
        <p:nvGrpSpPr>
          <p:cNvPr id="2" name="Gruppieren 1"/>
          <p:cNvGrpSpPr/>
          <p:nvPr/>
        </p:nvGrpSpPr>
        <p:grpSpPr>
          <a:xfrm>
            <a:off x="321721" y="5527091"/>
            <a:ext cx="11573766" cy="1103263"/>
            <a:chOff x="321721" y="5527091"/>
            <a:chExt cx="11573766" cy="1103263"/>
          </a:xfrm>
        </p:grpSpPr>
        <p:pic>
          <p:nvPicPr>
            <p:cNvPr id="18" name="Grafik 17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5" t="14440" r="6036" b="17034"/>
            <a:stretch/>
          </p:blipFill>
          <p:spPr>
            <a:xfrm>
              <a:off x="4655607" y="6139091"/>
              <a:ext cx="1929583" cy="370929"/>
            </a:xfrm>
            <a:prstGeom prst="rect">
              <a:avLst/>
            </a:prstGeom>
          </p:spPr>
        </p:pic>
        <p:grpSp>
          <p:nvGrpSpPr>
            <p:cNvPr id="14" name="Gruppieren 13"/>
            <p:cNvGrpSpPr/>
            <p:nvPr/>
          </p:nvGrpSpPr>
          <p:grpSpPr>
            <a:xfrm>
              <a:off x="10029152" y="5527091"/>
              <a:ext cx="1866335" cy="612000"/>
              <a:chOff x="6891317" y="5580755"/>
              <a:chExt cx="1866335" cy="612000"/>
            </a:xfrm>
          </p:grpSpPr>
          <p:pic>
            <p:nvPicPr>
              <p:cNvPr id="16" name="Grafik 15">
                <a:extLst>
                  <a:ext uri="{FF2B5EF4-FFF2-40B4-BE49-F238E27FC236}">
                    <a16:creationId xmlns:a16="http://schemas.microsoft.com/office/drawing/2014/main" xmlns="" id="{D3BAF023-B8E4-4364-AA81-49527AAE48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376797" y="5696700"/>
                <a:ext cx="380855" cy="380855"/>
              </a:xfrm>
              <a:prstGeom prst="rect">
                <a:avLst/>
              </a:prstGeom>
            </p:spPr>
          </p:pic>
          <p:pic>
            <p:nvPicPr>
              <p:cNvPr id="17" name="Grafik 16">
                <a:extLst>
                  <a:ext uri="{FF2B5EF4-FFF2-40B4-BE49-F238E27FC236}">
                    <a16:creationId xmlns:a16="http://schemas.microsoft.com/office/drawing/2014/main" xmlns="" id="{ADA102AF-3596-4277-BAA2-2186A9D7B5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052523" y="5695955"/>
                <a:ext cx="381600" cy="381600"/>
              </a:xfrm>
              <a:prstGeom prst="rect">
                <a:avLst/>
              </a:prstGeom>
            </p:spPr>
          </p:pic>
          <p:pic>
            <p:nvPicPr>
              <p:cNvPr id="19" name="Grafik 18">
                <a:extLst>
                  <a:ext uri="{FF2B5EF4-FFF2-40B4-BE49-F238E27FC236}">
                    <a16:creationId xmlns:a16="http://schemas.microsoft.com/office/drawing/2014/main" xmlns="" id="{DF7CF6EE-FE07-4A8B-948B-B6C501A73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94455" y="5685570"/>
                <a:ext cx="381600" cy="381600"/>
              </a:xfrm>
              <a:prstGeom prst="rect">
                <a:avLst/>
              </a:prstGeom>
            </p:spPr>
          </p:pic>
          <p:pic>
            <p:nvPicPr>
              <p:cNvPr id="20" name="Grafik 19">
                <a:extLst>
                  <a:ext uri="{FF2B5EF4-FFF2-40B4-BE49-F238E27FC236}">
                    <a16:creationId xmlns:a16="http://schemas.microsoft.com/office/drawing/2014/main" xmlns="" id="{3E0BF52B-FBB3-4BE3-BCEC-3ED71BEE04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518857" y="5580755"/>
                <a:ext cx="612000" cy="612000"/>
              </a:xfrm>
              <a:prstGeom prst="rect">
                <a:avLst/>
              </a:prstGeom>
            </p:spPr>
          </p:pic>
          <p:pic>
            <p:nvPicPr>
              <p:cNvPr id="21" name="Grafik 20">
                <a:extLst>
                  <a:ext uri="{FF2B5EF4-FFF2-40B4-BE49-F238E27FC236}">
                    <a16:creationId xmlns:a16="http://schemas.microsoft.com/office/drawing/2014/main" xmlns="" id="{CFA8375A-DC63-4B01-8635-355F8D256E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891317" y="5685570"/>
                <a:ext cx="381600" cy="381600"/>
              </a:xfrm>
              <a:prstGeom prst="rect">
                <a:avLst/>
              </a:prstGeom>
            </p:spPr>
          </p:pic>
        </p:grpSp>
        <p:pic>
          <p:nvPicPr>
            <p:cNvPr id="12" name="Grafik 11" descr="S:\Datenübernahme\PC2\Desktop\Logos\logo_kac_rot8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21" y="6018755"/>
              <a:ext cx="1751762" cy="611599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534198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" t="23566" r="1060" b="4908"/>
          <a:stretch/>
        </p:blipFill>
        <p:spPr>
          <a:xfrm>
            <a:off x="0" y="-22548"/>
            <a:ext cx="12185583" cy="5919256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:a16="http://schemas.microsoft.com/office/drawing/2014/main" xmlns="" id="{5A8277BB-093D-40BA-B5D3-8A780658451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0725" t="14440" r="6036" b="17034"/>
          <a:stretch/>
        </p:blipFill>
        <p:spPr>
          <a:xfrm>
            <a:off x="4655607" y="6139091"/>
            <a:ext cx="1929583" cy="370929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0" y="5591240"/>
            <a:ext cx="12191999" cy="1266760"/>
            <a:chOff x="0" y="5591240"/>
            <a:chExt cx="12191999" cy="1266760"/>
          </a:xfrm>
        </p:grpSpPr>
        <p:grpSp>
          <p:nvGrpSpPr>
            <p:cNvPr id="2" name="Gruppieren 1"/>
            <p:cNvGrpSpPr/>
            <p:nvPr/>
          </p:nvGrpSpPr>
          <p:grpSpPr>
            <a:xfrm>
              <a:off x="0" y="5591240"/>
              <a:ext cx="12191999" cy="1266760"/>
              <a:chOff x="0" y="5591240"/>
              <a:chExt cx="12191999" cy="1266760"/>
            </a:xfrm>
          </p:grpSpPr>
          <p:sp>
            <p:nvSpPr>
              <p:cNvPr id="22" name="Rechteck 21">
                <a:extLst>
                  <a:ext uri="{FF2B5EF4-FFF2-40B4-BE49-F238E27FC236}">
                    <a16:creationId xmlns:a16="http://schemas.microsoft.com/office/drawing/2014/main" xmlns="" id="{2772D57C-8322-475A-855C-3E26FE0C686D}"/>
                  </a:ext>
                </a:extLst>
              </p:cNvPr>
              <p:cNvSpPr/>
              <p:nvPr/>
            </p:nvSpPr>
            <p:spPr>
              <a:xfrm>
                <a:off x="0" y="5896708"/>
                <a:ext cx="12191999" cy="96129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AT"/>
              </a:p>
            </p:txBody>
          </p:sp>
          <p:grpSp>
            <p:nvGrpSpPr>
              <p:cNvPr id="12" name="Gruppieren 11"/>
              <p:cNvGrpSpPr/>
              <p:nvPr/>
            </p:nvGrpSpPr>
            <p:grpSpPr>
              <a:xfrm>
                <a:off x="10098054" y="5591240"/>
                <a:ext cx="1791354" cy="610936"/>
                <a:chOff x="6951926" y="5590200"/>
                <a:chExt cx="1791354" cy="610936"/>
              </a:xfrm>
            </p:grpSpPr>
            <p:pic>
              <p:nvPicPr>
                <p:cNvPr id="13" name="Grafik 12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62425" y="5705241"/>
                  <a:ext cx="380855" cy="380855"/>
                </a:xfrm>
                <a:prstGeom prst="rect">
                  <a:avLst/>
                </a:prstGeom>
              </p:spPr>
            </p:pic>
            <p:pic>
              <p:nvPicPr>
                <p:cNvPr id="23" name="Grafik 22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45998" y="5705242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24" name="Grafik 23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35227" y="5590200"/>
                  <a:ext cx="610936" cy="610936"/>
                </a:xfrm>
                <a:prstGeom prst="rect">
                  <a:avLst/>
                </a:prstGeom>
              </p:spPr>
            </p:pic>
            <p:pic>
              <p:nvPicPr>
                <p:cNvPr id="25" name="Grafik 24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74662" y="5705242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26" name="Grafik 25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51926" y="5705868"/>
                  <a:ext cx="380228" cy="380228"/>
                </a:xfrm>
                <a:prstGeom prst="rect">
                  <a:avLst/>
                </a:prstGeom>
              </p:spPr>
            </p:pic>
          </p:grpSp>
        </p:grpSp>
        <p:pic>
          <p:nvPicPr>
            <p:cNvPr id="14" name="Grafik 13" descr="S:\Datenübernahme\PC2\Desktop\Logos\logo_kac_rot8.jpg"/>
            <p:cNvPicPr/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721" y="6018755"/>
              <a:ext cx="1751762" cy="6115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Grafik 15">
              <a:extLst>
                <a:ext uri="{FF2B5EF4-FFF2-40B4-BE49-F238E27FC236}">
                  <a16:creationId xmlns:a16="http://schemas.microsoft.com/office/drawing/2014/main" xmlns="" id="{5A8277BB-093D-40BA-B5D3-8A78065845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0725" t="14440" r="6036" b="17034"/>
            <a:stretch/>
          </p:blipFill>
          <p:spPr>
            <a:xfrm>
              <a:off x="4655607" y="6187439"/>
              <a:ext cx="1929583" cy="37092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94094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78" r="1316" b="11548"/>
          <a:stretch/>
        </p:blipFill>
        <p:spPr>
          <a:xfrm>
            <a:off x="0" y="-1"/>
            <a:ext cx="12195208" cy="5922000"/>
          </a:xfrm>
          <a:prstGeom prst="rect">
            <a:avLst/>
          </a:prstGeom>
        </p:spPr>
      </p:pic>
      <p:grpSp>
        <p:nvGrpSpPr>
          <p:cNvPr id="4" name="Gruppieren 3"/>
          <p:cNvGrpSpPr/>
          <p:nvPr/>
        </p:nvGrpSpPr>
        <p:grpSpPr>
          <a:xfrm>
            <a:off x="0" y="5528154"/>
            <a:ext cx="12191999" cy="1329846"/>
            <a:chOff x="0" y="5528154"/>
            <a:chExt cx="12191999" cy="1329846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xmlns="" id="{2772D57C-8322-475A-855C-3E26FE0C686D}"/>
                </a:ext>
              </a:extLst>
            </p:cNvPr>
            <p:cNvSpPr/>
            <p:nvPr/>
          </p:nvSpPr>
          <p:spPr>
            <a:xfrm>
              <a:off x="0" y="5896708"/>
              <a:ext cx="12191999" cy="961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/>
            </a:p>
          </p:txBody>
        </p:sp>
        <p:grpSp>
          <p:nvGrpSpPr>
            <p:cNvPr id="3" name="Gruppieren 2"/>
            <p:cNvGrpSpPr/>
            <p:nvPr/>
          </p:nvGrpSpPr>
          <p:grpSpPr>
            <a:xfrm>
              <a:off x="321721" y="5528154"/>
              <a:ext cx="11582161" cy="1102200"/>
              <a:chOff x="321721" y="5528154"/>
              <a:chExt cx="11582161" cy="1102200"/>
            </a:xfrm>
          </p:grpSpPr>
          <p:pic>
            <p:nvPicPr>
              <p:cNvPr id="18" name="Grafik 17">
                <a:extLst>
                  <a:ext uri="{FF2B5EF4-FFF2-40B4-BE49-F238E27FC236}">
                    <a16:creationId xmlns:a16="http://schemas.microsoft.com/office/drawing/2014/main" xmlns="" id="{5A8277BB-093D-40BA-B5D3-8A78065845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0725" t="14440" r="6036" b="17034"/>
              <a:stretch/>
            </p:blipFill>
            <p:spPr>
              <a:xfrm>
                <a:off x="4655607" y="6139091"/>
                <a:ext cx="1929583" cy="370929"/>
              </a:xfrm>
              <a:prstGeom prst="rect">
                <a:avLst/>
              </a:prstGeom>
            </p:spPr>
          </p:pic>
          <p:grpSp>
            <p:nvGrpSpPr>
              <p:cNvPr id="11" name="Gruppieren 10"/>
              <p:cNvGrpSpPr/>
              <p:nvPr/>
            </p:nvGrpSpPr>
            <p:grpSpPr>
              <a:xfrm>
                <a:off x="10076156" y="5528154"/>
                <a:ext cx="1827726" cy="610937"/>
                <a:chOff x="7013268" y="5571433"/>
                <a:chExt cx="1827726" cy="610937"/>
              </a:xfrm>
            </p:grpSpPr>
            <p:pic>
              <p:nvPicPr>
                <p:cNvPr id="14" name="Grafik 13">
                  <a:extLst>
                    <a:ext uri="{FF2B5EF4-FFF2-40B4-BE49-F238E27FC236}">
                      <a16:creationId xmlns:a16="http://schemas.microsoft.com/office/drawing/2014/main" xmlns="" id="{ADA102AF-3596-4277-BAA2-2186A9D7B5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911757" y="5687244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6" name="Grafik 15">
                  <a:extLst>
                    <a:ext uri="{FF2B5EF4-FFF2-40B4-BE49-F238E27FC236}">
                      <a16:creationId xmlns:a16="http://schemas.microsoft.com/office/drawing/2014/main" xmlns="" id="{3E0BF52B-FBB3-4BE3-BCEC-3ED71BEE046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584325" y="5687244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7" name="Grafik 16">
                  <a:extLst>
                    <a:ext uri="{FF2B5EF4-FFF2-40B4-BE49-F238E27FC236}">
                      <a16:creationId xmlns:a16="http://schemas.microsoft.com/office/drawing/2014/main" xmlns="" id="{DF7CF6EE-FE07-4A8B-948B-B6C501A73BB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294506" y="5697105"/>
                  <a:ext cx="380854" cy="380854"/>
                </a:xfrm>
                <a:prstGeom prst="rect">
                  <a:avLst/>
                </a:prstGeom>
              </p:spPr>
            </p:pic>
            <p:pic>
              <p:nvPicPr>
                <p:cNvPr id="19" name="Grafik 18">
                  <a:extLst>
                    <a:ext uri="{FF2B5EF4-FFF2-40B4-BE49-F238E27FC236}">
                      <a16:creationId xmlns:a16="http://schemas.microsoft.com/office/drawing/2014/main" xmlns="" id="{CFA8375A-DC63-4B01-8635-355F8D256E1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013268" y="5692723"/>
                  <a:ext cx="380228" cy="380228"/>
                </a:xfrm>
                <a:prstGeom prst="rect">
                  <a:avLst/>
                </a:prstGeom>
              </p:spPr>
            </p:pic>
            <p:pic>
              <p:nvPicPr>
                <p:cNvPr id="20" name="Grafik 19">
                  <a:extLst>
                    <a:ext uri="{FF2B5EF4-FFF2-40B4-BE49-F238E27FC236}">
                      <a16:creationId xmlns:a16="http://schemas.microsoft.com/office/drawing/2014/main" xmlns="" id="{D3BAF023-B8E4-4364-AA81-49527AAE484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230057" y="5571433"/>
                  <a:ext cx="610937" cy="610937"/>
                </a:xfrm>
                <a:prstGeom prst="rect">
                  <a:avLst/>
                </a:prstGeom>
              </p:spPr>
            </p:pic>
          </p:grpSp>
          <p:pic>
            <p:nvPicPr>
              <p:cNvPr id="12" name="Grafik 11" descr="S:\Datenübernahme\PC2\Desktop\Logos\logo_kac_rot8.jpg"/>
              <p:cNvPicPr/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1721" y="6018755"/>
                <a:ext cx="1751762" cy="611599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  <p:extLst>
      <p:ext uri="{BB962C8B-B14F-4D97-AF65-F5344CB8AC3E}">
        <p14:creationId xmlns:p14="http://schemas.microsoft.com/office/powerpoint/2010/main" val="4272491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4A68FCCA1E5394EBBEEC31D85099853" ma:contentTypeVersion="9" ma:contentTypeDescription="Ein neues Dokument erstellen." ma:contentTypeScope="" ma:versionID="093a6475e962a0be1d8a22e4be8ce724">
  <xsd:schema xmlns:xsd="http://www.w3.org/2001/XMLSchema" xmlns:xs="http://www.w3.org/2001/XMLSchema" xmlns:p="http://schemas.microsoft.com/office/2006/metadata/properties" xmlns:ns2="d8dd5d9e-8c23-494a-8daf-c26e633c82b8" xmlns:ns3="0476fdcf-5feb-4445-87f6-224539aa54ec" targetNamespace="http://schemas.microsoft.com/office/2006/metadata/properties" ma:root="true" ma:fieldsID="4e35b4085911e6e676c4ef11cc73f4f3" ns2:_="" ns3:_="">
    <xsd:import namespace="d8dd5d9e-8c23-494a-8daf-c26e633c82b8"/>
    <xsd:import namespace="0476fdcf-5feb-4445-87f6-224539aa54ec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Location" minOccurs="0"/>
                <xsd:element ref="ns3:MediaServiceOCR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dd5d9e-8c23-494a-8daf-c26e633c82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Freigabehinweishash" ma:internalName="SharingHintHash" ma:readOnly="true">
      <xsd:simpleType>
        <xsd:restriction base="dms:Text"/>
      </xsd:simpleType>
    </xsd:element>
    <xsd:element name="SharedWithDetails" ma:index="16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76fdcf-5feb-4445-87f6-224539aa54e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30C807-94AA-4524-821A-3D091A345163}">
  <ds:schemaRefs>
    <ds:schemaRef ds:uri="http://purl.org/dc/elements/1.1/"/>
    <ds:schemaRef ds:uri="http://schemas.microsoft.com/office/infopath/2007/PartnerControls"/>
    <ds:schemaRef ds:uri="http://www.w3.org/XML/1998/namespace"/>
    <ds:schemaRef ds:uri="d8dd5d9e-8c23-494a-8daf-c26e633c82b8"/>
    <ds:schemaRef ds:uri="http://schemas.microsoft.com/office/2006/documentManagement/types"/>
    <ds:schemaRef ds:uri="http://schemas.microsoft.com/office/2006/metadata/properties"/>
    <ds:schemaRef ds:uri="http://purl.org/dc/terms/"/>
    <ds:schemaRef ds:uri="0476fdcf-5feb-4445-87f6-224539aa54ec"/>
    <ds:schemaRef ds:uri="http://schemas.openxmlformats.org/package/2006/metadata/core-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DD99DB23-1C0A-42F0-BAD0-58BD18E64F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9DAFC28-5B88-4E15-9B79-34882EE3F60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dd5d9e-8c23-494a-8daf-c26e633c82b8"/>
    <ds:schemaRef ds:uri="0476fdcf-5feb-4445-87f6-224539aa54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</Words>
  <Application>Microsoft Office PowerPoint</Application>
  <PresentationFormat>Breitbild</PresentationFormat>
  <Paragraphs>14</Paragraphs>
  <Slides>9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Freestyle Script</vt:lpstr>
      <vt:lpstr>Office</vt:lpstr>
      <vt:lpstr>PowerPoint-Präsentation</vt:lpstr>
      <vt:lpstr>Vorbeugen ist  besser als heilen…   Sebastian Kneipp</vt:lpstr>
      <vt:lpstr>Sebastian Kneipp  1821-1897</vt:lpstr>
      <vt:lpstr>Kneipp: „five for life“ 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Georg Jillich</dc:creator>
  <cp:lastModifiedBy>marse</cp:lastModifiedBy>
  <cp:revision>9</cp:revision>
  <dcterms:created xsi:type="dcterms:W3CDTF">2019-01-31T14:44:43Z</dcterms:created>
  <dcterms:modified xsi:type="dcterms:W3CDTF">2019-05-14T11:04:04Z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0x01010054A68FCCA1E5394EBBEEC31D85099853</vt:lpwstr>
  </property>
</Properties>
</file>